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4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10" Type="http://schemas.openxmlformats.org/officeDocument/2006/relationships/image" Target="../media/image7.gif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Механизм работы ступенчатого валика Лейбница">
            <a:extLst>
              <a:ext uri="{FF2B5EF4-FFF2-40B4-BE49-F238E27FC236}">
                <a16:creationId xmlns:a16="http://schemas.microsoft.com/office/drawing/2014/main" id="{0D0213D8-3ACF-45A6-94B0-C60F7BDAB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090" y="3432689"/>
            <a:ext cx="4675909" cy="3428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Модель калькулятора Лейбница">
            <a:extLst>
              <a:ext uri="{FF2B5EF4-FFF2-40B4-BE49-F238E27FC236}">
                <a16:creationId xmlns:a16="http://schemas.microsoft.com/office/drawing/2014/main" id="{C71297F1-2B88-4EFC-B5F7-674D84E9B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432689"/>
            <a:ext cx="7516089" cy="3425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4CCAE6D-C816-4843-B518-0E0922F71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538" y="0"/>
            <a:ext cx="4420551" cy="3422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6F60F4B-04C0-4F9C-99EB-DCAFF893D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6091" y="6844"/>
            <a:ext cx="467590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D8259A9-B5BB-4E9A-9DCC-802B406581F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6843"/>
            <a:ext cx="3095538" cy="3422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283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713086-1569-4F63-BDB5-64C9E3761583}"/>
              </a:ext>
            </a:extLst>
          </p:cNvPr>
          <p:cNvSpPr txBox="1"/>
          <p:nvPr/>
        </p:nvSpPr>
        <p:spPr>
          <a:xfrm>
            <a:off x="0" y="-1"/>
            <a:ext cx="12192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Части вспомогательного счетчика: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Наружная (неподвижная) : нанесены числа от 0 до 9 для отсчета количества сложений множимого при произведении операции умножения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Средняя (подвижная) : отсчет количества сложений при умножении; вычитаний при делении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Внутренняя (неподвижная) : отсчета количества вычитаний при выполнении операции деления</a:t>
            </a:r>
          </a:p>
          <a:p>
            <a:r>
              <a:rPr lang="ru-RU" dirty="0"/>
              <a:t>Поворот ступенчатых валиков осуществлялся с помощью специальной ручки – главного приводного колеса.</a:t>
            </a:r>
          </a:p>
          <a:p>
            <a:r>
              <a:rPr lang="ru-RU" dirty="0"/>
              <a:t>Отдельно происходило умножение на единицы, десятки, сотни и так далее множителя.</a:t>
            </a:r>
          </a:p>
          <a:p>
            <a:r>
              <a:rPr lang="ru-RU" dirty="0"/>
              <a:t>Для возможности сдвига множимого устройство было разделено на две части - подвижную и неподвижную. В неподвижной части размещался основной счетчик и ступенчатые валики устройства ввода множимого. Установочная часть устройства ввода множимого, вспомогательный счетчик и, главное, приводное колесо располагаются на подвижной части. Для сдвига восьмиразрядного множимого использовалось вспомогательное приводное колесо.</a:t>
            </a:r>
          </a:p>
          <a:p>
            <a:endParaRPr lang="ru-UA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C68FF0-06E5-4F45-A689-D05197918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07648" y="3441680"/>
            <a:ext cx="3976704" cy="341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1268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76</TotalTime>
  <Words>133</Words>
  <Application>Microsoft Office PowerPoint</Application>
  <PresentationFormat>Широкоэкранный</PresentationFormat>
  <Paragraphs>7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5" baseType="lpstr">
      <vt:lpstr>Arial</vt:lpstr>
      <vt:lpstr>Tw Cen MT</vt:lpstr>
      <vt:lpstr>Контур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Dmitriy</dc:creator>
  <cp:lastModifiedBy>Dmitriy</cp:lastModifiedBy>
  <cp:revision>5</cp:revision>
  <dcterms:created xsi:type="dcterms:W3CDTF">2021-02-28T12:30:58Z</dcterms:created>
  <dcterms:modified xsi:type="dcterms:W3CDTF">2021-02-28T13:47:46Z</dcterms:modified>
</cp:coreProperties>
</file>

<file path=docProps/thumbnail.jpeg>
</file>